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  <p:sldMasterId id="2147483661" r:id="rId5"/>
    <p:sldMasterId id="2147483673" r:id="rId6"/>
  </p:sldMasterIdLst>
  <p:notesMasterIdLst>
    <p:notesMasterId r:id="rId15"/>
  </p:notesMasterIdLst>
  <p:handoutMasterIdLst>
    <p:handoutMasterId r:id="rId16"/>
  </p:handoutMasterIdLst>
  <p:sldIdLst>
    <p:sldId id="278" r:id="rId7"/>
    <p:sldId id="260" r:id="rId8"/>
    <p:sldId id="280" r:id="rId9"/>
    <p:sldId id="281" r:id="rId10"/>
    <p:sldId id="282" r:id="rId11"/>
    <p:sldId id="284" r:id="rId12"/>
    <p:sldId id="283" r:id="rId13"/>
    <p:sldId id="279" r:id="rId14"/>
  </p:sldIdLst>
  <p:sldSz cx="9144000" cy="5143500" type="screen16x9"/>
  <p:notesSz cx="6858000" cy="9144000"/>
  <p:embeddedFontLst>
    <p:embeddedFont>
      <p:font typeface="Roboto" panose="020B0604020202020204" charset="0"/>
      <p:regular r:id="rId17"/>
      <p:bold r:id="rId18"/>
      <p:italic r:id="rId19"/>
      <p:boldItalic r:id="rId20"/>
    </p:embeddedFont>
    <p:embeddedFont>
      <p:font typeface="Gotham HTF" charset="0"/>
      <p:bold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Gotham HTF Light" charset="0"/>
      <p:regular r:id="rId29"/>
      <p:italic r:id="rId30"/>
    </p:embeddedFont>
  </p:embeddedFontLst>
  <p:defaultTextStyle>
    <a:defPPr>
      <a:defRPr lang="en-US"/>
    </a:defPPr>
    <a:lvl1pPr marL="0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1pPr>
    <a:lvl2pPr marL="456789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2pPr>
    <a:lvl3pPr marL="913577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3pPr>
    <a:lvl4pPr marL="1370366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4pPr>
    <a:lvl5pPr marL="1827154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5pPr>
    <a:lvl6pPr marL="2283943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6pPr>
    <a:lvl7pPr marL="2740731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8pPr>
    <a:lvl9pPr marL="3654308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419" userDrawn="1">
          <p15:clr>
            <a:srgbClr val="A4A3A4"/>
          </p15:clr>
        </p15:guide>
        <p15:guide id="4" orient="horz" pos="286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145B"/>
    <a:srgbClr val="91A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7297C0-78E8-4B4B-B459-C992A79AF757}" v="46" dt="2021-02-17T14:17:27.4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44" d="100"/>
          <a:sy n="144" d="100"/>
        </p:scale>
        <p:origin x="654" y="120"/>
      </p:cViewPr>
      <p:guideLst>
        <p:guide pos="2880"/>
        <p:guide orient="horz" pos="419"/>
        <p:guide orient="horz" pos="286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4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microsoft.com/office/2015/10/relationships/revisionInfo" Target="revisionInfo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D86E2403-7186-45D0-B4D1-E49B3041C4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E01E75-6AF8-4CDB-A0DC-C3FA8FD08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BA618-6154-4D1D-9990-D55B0312279A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662FEF5-9454-4CE5-B04B-9B62BEDDD8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897262F-DF8F-4521-82DB-C860029652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C85C1-9FFF-4EB6-8701-46449ED11C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2804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3A3B6B-DA47-6145-A916-4C71632D9FE2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CAFCE-C102-6747-9B79-E03F9BCB8C7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28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1pPr>
    <a:lvl2pPr marL="456789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2pPr>
    <a:lvl3pPr marL="913577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3pPr>
    <a:lvl4pPr marL="1370366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4pPr>
    <a:lvl5pPr marL="1827154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5pPr>
    <a:lvl6pPr marL="2283943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6pPr>
    <a:lvl7pPr marL="2740731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8pPr>
    <a:lvl9pPr marL="3654308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58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58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18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31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244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83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351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690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1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2914651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6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5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30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80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3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60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44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087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4459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445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302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 +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96354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9375F-C556-4295-8BCA-B57D29B84C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DBA034-B08D-4E05-A8F5-B3E68408C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FBC0144-4358-4174-A667-963202B1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24267B-8191-4B21-A37C-FB3565D8B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C614C1-5245-40D3-B178-EDC7B61B6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42406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66E68A-BE25-433A-AC59-1243258D2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84E8F2-4DD2-49B8-A687-9D35BABA8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2D3BB4C-B11D-43F0-80FB-36748D4CC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4116F9-B88E-47CE-BF55-42AD360C4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6F119BD-5948-42A9-A383-B75152DF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8140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7CC95D-2519-4732-9267-B56A237E5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9A81B6-7FB1-4298-B2F5-86B02378D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BC9DAB-95AA-4A31-8F19-96D3DBDB51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A7A19E-4914-48EA-99BA-E415B4E99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79049B-B47E-44E2-8FD8-E99CB9626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7501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E21040-BD84-4374-8975-49EC8D076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5E12F8-6CFC-43C0-BC1A-6304EAB7E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B905B03-57F7-4095-A701-AFD023B45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1538733-4B04-44B0-993C-9FA4FD70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7E65096-308E-40D7-8007-CDBC03DEF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9107333-FE2A-401D-9FE6-133F57EC1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9953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22E965-6C61-492D-A4E9-263759E44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47CD8C0-53D8-4634-90B1-C179289A4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F32A111-DC43-4F86-84EF-9777CBEB1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D1E8373-016C-4F1F-A16C-AE0A10257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2142DA0-3B67-4957-B48C-8DB012ECC4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EDAB750-2FF0-4B26-9D02-2E499AD86A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66630F8-8309-49AB-AA81-817A1E1A6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5C78728-2284-4524-BF8F-DAAC50EE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81432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427759-9A41-4F80-BA89-7059F0463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E1FE18E-86CA-4C59-BA71-A59881AE95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642AE52-CCA7-4AC9-BBC7-07D9D19C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2B53B6E-DDA7-45DE-B527-C5E419286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70119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CAC66D4-D865-41F2-AEAB-DCFDF347BF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75E4DB6-55A5-4EA8-9BE3-0FE68D06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59CBFFB-D5C6-475B-8B55-1986D76C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9166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0479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91EBCE-9A23-47E8-9694-90ED098A2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5A43DC-A638-497F-B4E3-4D518BA6F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C76CF2E-7F14-4550-92D4-F56A4646C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DB1F6F8-5C65-4151-BF92-D1C5ED261A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D11A76D-4D95-4992-BF13-EEAE9EF5E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4DDA942-6612-48FE-A427-CD8B84392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1877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476A05-0E82-4B15-9305-795E7EC64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6867B46-1950-4A00-B867-C88CF9505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4363F92-3674-4873-9DB4-5C6BACBF89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E187547-46F7-44B6-B104-574AE69BA8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0205F2D-6E40-4D48-B9FC-4CD2A78C8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5E67428-34BA-4200-8666-821B1039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46374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3E383E-B00D-49C1-956A-B5F5FCC94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C7F29B0-A844-4022-8CB7-3D7CD8151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5D4C4A-020D-4202-BBA8-0D59EDD63A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23560F-F695-4DD8-9EE5-29C4D3490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E1EF367-857B-484B-A77A-4F1E864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48211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824BE66-8B7F-464C-B833-BD64A55868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9F84607-08ED-47E3-AD12-9EE03D94AE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7D9210-E3AF-4C64-B09D-3A58ACDD37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C3519-E27E-4C57-97C8-20B679F1B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AA22F6-6F08-47E7-B4F9-2DF256FC4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95017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9B0F3D-EB60-4124-A4E9-724C6E50E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DA343D-8949-4D84-BACF-9CD05CF0DC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C1B298-E06C-4A57-86DF-BCB7E4A92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DA19BE-8F40-4C0F-A457-ECA9C7097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1D3B215-F521-40C0-A1DE-337F46F40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98200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665C4E-43AA-442D-B1BE-FC07018AD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173EF5-BAF4-4463-87DC-FD269B925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568861-E7D8-46CD-BA64-2EE501E4D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C41971-D5CA-479A-88D0-8603ECE1B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B4CDCB-8EB5-4128-978F-CDB09041B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01596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73B20B-924D-43E2-A423-57C4F2F3C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C8FC51E-2C3B-490F-A6C7-27999EAE3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C2DE60-F8D7-4A92-94E8-4A17F64902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59611C0-CDCA-4320-B9A5-17FDD41F5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4D8D30-2B84-4844-8155-A60FA762B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15847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9CC2B8-936B-49F0-99AF-40FE7C943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F68A6E-70A1-4600-A489-9FFCBED2D5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16E706-28E0-4BD3-A179-61C5D55F08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2665C04-A41B-4AB2-9625-B7F5EDB178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FF4631A-D8E3-4B05-8941-CCC90EA7B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71FC86C-4D3D-4151-8F1E-75D9697C0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93592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4AF777-8C40-4D08-B88F-3A83C280D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4E56BC-B642-4037-9F3A-22ABDB4DC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C55CECB-F79D-4CE4-B878-6B651C849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F43DB52-85F3-4D91-BECD-53F245E891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8ACF083-A654-419A-97EC-0C143C31C6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446215-C44A-4D31-8C65-08D815EAEF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1834343-EC6E-4145-8190-F7DDC7F88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CF4804D-44BE-4D68-B140-4DACA8E79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06463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276C1F-C9C8-46D4-84C2-7B0675BFA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EB4B8D6-3043-4623-81B7-6281FEFCBF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22722C3-E957-4E14-B049-1B0A779D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C2D5B64-2F90-4AB8-9DE6-CE475472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7828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4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2">
                <a:solidFill>
                  <a:schemeClr val="tx1">
                    <a:tint val="75000"/>
                  </a:schemeClr>
                </a:solidFill>
              </a:defRPr>
            </a:lvl1pPr>
            <a:lvl2pPr marL="457611" indent="0">
              <a:buNone/>
              <a:defRPr sz="1802">
                <a:solidFill>
                  <a:schemeClr val="tx1">
                    <a:tint val="75000"/>
                  </a:schemeClr>
                </a:solidFill>
              </a:defRPr>
            </a:lvl2pPr>
            <a:lvl3pPr marL="915223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3pPr>
            <a:lvl4pPr marL="1372834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4pPr>
            <a:lvl5pPr marL="1830446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5pPr>
            <a:lvl6pPr marL="2288057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6pPr>
            <a:lvl7pPr marL="2745669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7pPr>
            <a:lvl8pPr marL="320328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8pPr>
            <a:lvl9pPr marL="3660892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4420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BFAB060-EEF7-4A8C-9217-BDE26B0B07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606A7D6-4B98-4093-BBDC-A34356D2F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4F51168-80F8-4E64-98D8-36A11207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21166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FB334-ED66-4B95-84AB-DAEB10BF0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675938-B6DB-4DDC-BB5E-55536879D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5382426-6B16-4D2D-912A-A35CDC93A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2A36C91-69CB-4835-8AAC-66A00F123E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846AA15-5462-4FB7-970E-C84DD2387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8FA66E-8FA5-43E2-80E3-943FDAA1C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89498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26A0F1-0A55-4622-9856-BABA7D541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E14C697-EC3D-47D9-9257-CBAD1B497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B2E6BA-AF70-4806-A1DB-18F0450B0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020C16C-C0AB-4C46-8117-9BDD3B4A35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E6CD3D9-09A7-4BBC-BACE-F23895309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9B13F7C-8E1F-4362-9382-DA8AE1925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59671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1D3C0-5EA5-4B13-9E5D-CF1B2DFA2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12C0D4B-32DE-4613-97B2-AA89D0C7B2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9E8F1A-DBEA-47D7-8250-465069033B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89D97F-4CA1-4987-A58A-9AF958166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66556E-1058-4449-A912-8A12C9E97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12540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0D4BAEF-AC34-48D9-A8C0-6B52A6F0D3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086822E-D489-4976-A234-5A6EEA795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C080C2-F8A2-431B-996B-9F671A22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10/11/2021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897D62-FC43-4A53-855B-A80A8461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5F3059-9641-4D04-A7CC-B5870B35C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25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1306"/>
            <a:ext cx="4038600" cy="2547938"/>
          </a:xfrm>
          <a:prstGeom prst="rect">
            <a:avLst/>
          </a:prstGeom>
        </p:spPr>
        <p:txBody>
          <a:bodyPr/>
          <a:lstStyle>
            <a:lvl1pPr>
              <a:defRPr sz="2803"/>
            </a:lvl1pPr>
            <a:lvl2pPr>
              <a:defRPr sz="2402"/>
            </a:lvl2pPr>
            <a:lvl3pPr>
              <a:defRPr sz="2002"/>
            </a:lvl3pPr>
            <a:lvl4pPr>
              <a:defRPr sz="1802"/>
            </a:lvl4pPr>
            <a:lvl5pPr>
              <a:defRPr sz="1802"/>
            </a:lvl5pPr>
            <a:lvl6pPr>
              <a:defRPr sz="1802"/>
            </a:lvl6pPr>
            <a:lvl7pPr>
              <a:defRPr sz="1802"/>
            </a:lvl7pPr>
            <a:lvl8pPr>
              <a:defRPr sz="1802"/>
            </a:lvl8pPr>
            <a:lvl9pPr>
              <a:defRPr sz="180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1306"/>
            <a:ext cx="4038600" cy="2547938"/>
          </a:xfrm>
          <a:prstGeom prst="rect">
            <a:avLst/>
          </a:prstGeom>
        </p:spPr>
        <p:txBody>
          <a:bodyPr/>
          <a:lstStyle>
            <a:lvl1pPr>
              <a:defRPr sz="2803"/>
            </a:lvl1pPr>
            <a:lvl2pPr>
              <a:defRPr sz="2402"/>
            </a:lvl2pPr>
            <a:lvl3pPr>
              <a:defRPr sz="2002"/>
            </a:lvl3pPr>
            <a:lvl4pPr>
              <a:defRPr sz="1802"/>
            </a:lvl4pPr>
            <a:lvl5pPr>
              <a:defRPr sz="1802"/>
            </a:lvl5pPr>
            <a:lvl6pPr>
              <a:defRPr sz="1802"/>
            </a:lvl6pPr>
            <a:lvl7pPr>
              <a:defRPr sz="1802"/>
            </a:lvl7pPr>
            <a:lvl8pPr>
              <a:defRPr sz="1802"/>
            </a:lvl8pPr>
            <a:lvl9pPr>
              <a:defRPr sz="180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13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2" b="1"/>
            </a:lvl1pPr>
            <a:lvl2pPr marL="457611" indent="0">
              <a:buNone/>
              <a:defRPr sz="2002" b="1"/>
            </a:lvl2pPr>
            <a:lvl3pPr marL="915223" indent="0">
              <a:buNone/>
              <a:defRPr sz="1802" b="1"/>
            </a:lvl3pPr>
            <a:lvl4pPr marL="1372834" indent="0">
              <a:buNone/>
              <a:defRPr sz="1601" b="1"/>
            </a:lvl4pPr>
            <a:lvl5pPr marL="1830446" indent="0">
              <a:buNone/>
              <a:defRPr sz="1601" b="1"/>
            </a:lvl5pPr>
            <a:lvl6pPr marL="2288057" indent="0">
              <a:buNone/>
              <a:defRPr sz="1601" b="1"/>
            </a:lvl6pPr>
            <a:lvl7pPr marL="2745669" indent="0">
              <a:buNone/>
              <a:defRPr sz="1601" b="1"/>
            </a:lvl7pPr>
            <a:lvl8pPr marL="3203280" indent="0">
              <a:buNone/>
              <a:defRPr sz="1601" b="1"/>
            </a:lvl8pPr>
            <a:lvl9pPr marL="3660892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2"/>
            </a:lvl1pPr>
            <a:lvl2pPr>
              <a:defRPr sz="2002"/>
            </a:lvl2pPr>
            <a:lvl3pPr>
              <a:defRPr sz="1802"/>
            </a:lvl3pPr>
            <a:lvl4pPr>
              <a:defRPr sz="1601"/>
            </a:lvl4pPr>
            <a:lvl5pPr>
              <a:defRPr sz="1601"/>
            </a:lvl5pPr>
            <a:lvl6pPr>
              <a:defRPr sz="1601"/>
            </a:lvl6pPr>
            <a:lvl7pPr>
              <a:defRPr sz="1601"/>
            </a:lvl7pPr>
            <a:lvl8pPr>
              <a:defRPr sz="1601"/>
            </a:lvl8pPr>
            <a:lvl9pPr>
              <a:defRPr sz="16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2" b="1"/>
            </a:lvl1pPr>
            <a:lvl2pPr marL="457611" indent="0">
              <a:buNone/>
              <a:defRPr sz="2002" b="1"/>
            </a:lvl2pPr>
            <a:lvl3pPr marL="915223" indent="0">
              <a:buNone/>
              <a:defRPr sz="1802" b="1"/>
            </a:lvl3pPr>
            <a:lvl4pPr marL="1372834" indent="0">
              <a:buNone/>
              <a:defRPr sz="1601" b="1"/>
            </a:lvl4pPr>
            <a:lvl5pPr marL="1830446" indent="0">
              <a:buNone/>
              <a:defRPr sz="1601" b="1"/>
            </a:lvl5pPr>
            <a:lvl6pPr marL="2288057" indent="0">
              <a:buNone/>
              <a:defRPr sz="1601" b="1"/>
            </a:lvl6pPr>
            <a:lvl7pPr marL="2745669" indent="0">
              <a:buNone/>
              <a:defRPr sz="1601" b="1"/>
            </a:lvl7pPr>
            <a:lvl8pPr marL="3203280" indent="0">
              <a:buNone/>
              <a:defRPr sz="1601" b="1"/>
            </a:lvl8pPr>
            <a:lvl9pPr marL="3660892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2"/>
            </a:lvl1pPr>
            <a:lvl2pPr>
              <a:defRPr sz="2002"/>
            </a:lvl2pPr>
            <a:lvl3pPr>
              <a:defRPr sz="1802"/>
            </a:lvl3pPr>
            <a:lvl4pPr>
              <a:defRPr sz="1601"/>
            </a:lvl4pPr>
            <a:lvl5pPr>
              <a:defRPr sz="1601"/>
            </a:lvl5pPr>
            <a:lvl6pPr>
              <a:defRPr sz="1601"/>
            </a:lvl6pPr>
            <a:lvl7pPr>
              <a:defRPr sz="1601"/>
            </a:lvl7pPr>
            <a:lvl8pPr>
              <a:defRPr sz="1601"/>
            </a:lvl8pPr>
            <a:lvl9pPr>
              <a:defRPr sz="16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0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8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11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90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7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3"/>
            </a:lvl1pPr>
            <a:lvl2pPr>
              <a:defRPr sz="2803"/>
            </a:lvl2pPr>
            <a:lvl3pPr>
              <a:defRPr sz="2402"/>
            </a:lvl3pPr>
            <a:lvl4pPr>
              <a:defRPr sz="2002"/>
            </a:lvl4pPr>
            <a:lvl5pPr>
              <a:defRPr sz="2002"/>
            </a:lvl5pPr>
            <a:lvl6pPr>
              <a:defRPr sz="2002"/>
            </a:lvl6pPr>
            <a:lvl7pPr>
              <a:defRPr sz="2002"/>
            </a:lvl7pPr>
            <a:lvl8pPr>
              <a:defRPr sz="2002"/>
            </a:lvl8pPr>
            <a:lvl9pPr>
              <a:defRPr sz="200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1"/>
            </a:lvl1pPr>
            <a:lvl2pPr marL="457611" indent="0">
              <a:buNone/>
              <a:defRPr sz="1201"/>
            </a:lvl2pPr>
            <a:lvl3pPr marL="915223" indent="0">
              <a:buNone/>
              <a:defRPr sz="1001"/>
            </a:lvl3pPr>
            <a:lvl4pPr marL="1372834" indent="0">
              <a:buNone/>
              <a:defRPr sz="901"/>
            </a:lvl4pPr>
            <a:lvl5pPr marL="1830446" indent="0">
              <a:buNone/>
              <a:defRPr sz="901"/>
            </a:lvl5pPr>
            <a:lvl6pPr marL="2288057" indent="0">
              <a:buNone/>
              <a:defRPr sz="901"/>
            </a:lvl6pPr>
            <a:lvl7pPr marL="2745669" indent="0">
              <a:buNone/>
              <a:defRPr sz="901"/>
            </a:lvl7pPr>
            <a:lvl8pPr marL="3203280" indent="0">
              <a:buNone/>
              <a:defRPr sz="901"/>
            </a:lvl8pPr>
            <a:lvl9pPr marL="3660892" indent="0">
              <a:buNone/>
              <a:defRPr sz="9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16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3600452"/>
            <a:ext cx="5486400" cy="425053"/>
          </a:xfrm>
          <a:prstGeom prst="rect">
            <a:avLst/>
          </a:prstGeom>
        </p:spPr>
        <p:txBody>
          <a:bodyPr anchor="b"/>
          <a:lstStyle>
            <a:lvl1pPr algn="l">
              <a:defRPr sz="200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459582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3"/>
            </a:lvl1pPr>
            <a:lvl2pPr marL="457611" indent="0">
              <a:buNone/>
              <a:defRPr sz="2803"/>
            </a:lvl2pPr>
            <a:lvl3pPr marL="915223" indent="0">
              <a:buNone/>
              <a:defRPr sz="2402"/>
            </a:lvl3pPr>
            <a:lvl4pPr marL="1372834" indent="0">
              <a:buNone/>
              <a:defRPr sz="2002"/>
            </a:lvl4pPr>
            <a:lvl5pPr marL="1830446" indent="0">
              <a:buNone/>
              <a:defRPr sz="2002"/>
            </a:lvl5pPr>
            <a:lvl6pPr marL="2288057" indent="0">
              <a:buNone/>
              <a:defRPr sz="2002"/>
            </a:lvl6pPr>
            <a:lvl7pPr marL="2745669" indent="0">
              <a:buNone/>
              <a:defRPr sz="2002"/>
            </a:lvl7pPr>
            <a:lvl8pPr marL="3203280" indent="0">
              <a:buNone/>
              <a:defRPr sz="2002"/>
            </a:lvl8pPr>
            <a:lvl9pPr marL="3660892" indent="0">
              <a:buNone/>
              <a:defRPr sz="2002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4025506"/>
            <a:ext cx="5486400" cy="6036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1"/>
            </a:lvl1pPr>
            <a:lvl2pPr marL="457611" indent="0">
              <a:buNone/>
              <a:defRPr sz="1201"/>
            </a:lvl2pPr>
            <a:lvl3pPr marL="915223" indent="0">
              <a:buNone/>
              <a:defRPr sz="1001"/>
            </a:lvl3pPr>
            <a:lvl4pPr marL="1372834" indent="0">
              <a:buNone/>
              <a:defRPr sz="901"/>
            </a:lvl4pPr>
            <a:lvl5pPr marL="1830446" indent="0">
              <a:buNone/>
              <a:defRPr sz="901"/>
            </a:lvl5pPr>
            <a:lvl6pPr marL="2288057" indent="0">
              <a:buNone/>
              <a:defRPr sz="901"/>
            </a:lvl6pPr>
            <a:lvl7pPr marL="2745669" indent="0">
              <a:buNone/>
              <a:defRPr sz="901"/>
            </a:lvl7pPr>
            <a:lvl8pPr marL="3203280" indent="0">
              <a:buNone/>
              <a:defRPr sz="901"/>
            </a:lvl8pPr>
            <a:lvl9pPr marL="3660892" indent="0">
              <a:buNone/>
              <a:defRPr sz="9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01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2"/>
            <a:ext cx="9144000" cy="5143500"/>
          </a:xfrm>
          <a:prstGeom prst="rect">
            <a:avLst/>
          </a:prstGeom>
        </p:spPr>
      </p:pic>
      <p:grpSp>
        <p:nvGrpSpPr>
          <p:cNvPr id="3" name="Group 11">
            <a:extLst>
              <a:ext uri="{FF2B5EF4-FFF2-40B4-BE49-F238E27FC236}">
                <a16:creationId xmlns:a16="http://schemas.microsoft.com/office/drawing/2014/main" id="{E4E33793-F111-421E-B38E-CCE6CD0B9FB8}"/>
              </a:ext>
            </a:extLst>
          </p:cNvPr>
          <p:cNvGrpSpPr/>
          <p:nvPr userDrawn="1"/>
        </p:nvGrpSpPr>
        <p:grpSpPr>
          <a:xfrm>
            <a:off x="202298" y="233239"/>
            <a:ext cx="8750049" cy="4701118"/>
            <a:chOff x="206087" y="237647"/>
            <a:chExt cx="8742460" cy="4697041"/>
          </a:xfrm>
        </p:grpSpPr>
        <p:pic>
          <p:nvPicPr>
            <p:cNvPr id="4" name="Picture 12">
              <a:extLst>
                <a:ext uri="{FF2B5EF4-FFF2-40B4-BE49-F238E27FC236}">
                  <a16:creationId xmlns:a16="http://schemas.microsoft.com/office/drawing/2014/main" id="{9D1FEC27-2353-41B6-8ECD-AA32CB97F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4A8112B5-11E5-4338-99B4-86BCBE2399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3489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611" rtl="0" eaLnBrk="1" latinLnBrk="0" hangingPunct="1">
        <a:spcBef>
          <a:spcPct val="0"/>
        </a:spcBef>
        <a:buNone/>
        <a:defRPr sz="440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3209" indent="-343209" algn="l" defTabSz="457611" rtl="0" eaLnBrk="1" latinLnBrk="0" hangingPunct="1">
        <a:spcBef>
          <a:spcPct val="20000"/>
        </a:spcBef>
        <a:buFont typeface="Arial"/>
        <a:buChar char="•"/>
        <a:defRPr sz="3203" kern="1200">
          <a:solidFill>
            <a:schemeClr val="tx1"/>
          </a:solidFill>
          <a:latin typeface="+mn-lt"/>
          <a:ea typeface="+mn-ea"/>
          <a:cs typeface="+mn-cs"/>
        </a:defRPr>
      </a:lvl1pPr>
      <a:lvl2pPr marL="743619" indent="-286007" algn="l" defTabSz="457611" rtl="0" eaLnBrk="1" latinLnBrk="0" hangingPunct="1">
        <a:spcBef>
          <a:spcPct val="20000"/>
        </a:spcBef>
        <a:buFont typeface="Arial"/>
        <a:buChar char="–"/>
        <a:defRPr sz="2803" kern="1200">
          <a:solidFill>
            <a:schemeClr val="tx1"/>
          </a:solidFill>
          <a:latin typeface="+mn-lt"/>
          <a:ea typeface="+mn-ea"/>
          <a:cs typeface="+mn-cs"/>
        </a:defRPr>
      </a:lvl2pPr>
      <a:lvl3pPr marL="1144029" indent="-228806" algn="l" defTabSz="457611" rtl="0" eaLnBrk="1" latinLnBrk="0" hangingPunct="1">
        <a:spcBef>
          <a:spcPct val="20000"/>
        </a:spcBef>
        <a:buFont typeface="Arial"/>
        <a:buChar char="•"/>
        <a:defRPr sz="2402" kern="1200">
          <a:solidFill>
            <a:schemeClr val="tx1"/>
          </a:solidFill>
          <a:latin typeface="+mn-lt"/>
          <a:ea typeface="+mn-ea"/>
          <a:cs typeface="+mn-cs"/>
        </a:defRPr>
      </a:lvl3pPr>
      <a:lvl4pPr marL="1601640" indent="-228806" algn="l" defTabSz="457611" rtl="0" eaLnBrk="1" latinLnBrk="0" hangingPunct="1">
        <a:spcBef>
          <a:spcPct val="20000"/>
        </a:spcBef>
        <a:buFont typeface="Arial"/>
        <a:buChar char="–"/>
        <a:defRPr sz="2002" kern="1200">
          <a:solidFill>
            <a:schemeClr val="tx1"/>
          </a:solidFill>
          <a:latin typeface="+mn-lt"/>
          <a:ea typeface="+mn-ea"/>
          <a:cs typeface="+mn-cs"/>
        </a:defRPr>
      </a:lvl4pPr>
      <a:lvl5pPr marL="2059252" indent="-228806" algn="l" defTabSz="457611" rtl="0" eaLnBrk="1" latinLnBrk="0" hangingPunct="1">
        <a:spcBef>
          <a:spcPct val="20000"/>
        </a:spcBef>
        <a:buFont typeface="Arial"/>
        <a:buChar char="»"/>
        <a:defRPr sz="2002" kern="1200">
          <a:solidFill>
            <a:schemeClr val="tx1"/>
          </a:solidFill>
          <a:latin typeface="+mn-lt"/>
          <a:ea typeface="+mn-ea"/>
          <a:cs typeface="+mn-cs"/>
        </a:defRPr>
      </a:lvl5pPr>
      <a:lvl6pPr marL="2516863" indent="-228806" algn="l" defTabSz="457611" rtl="0" eaLnBrk="1" latinLnBrk="0" hangingPunct="1">
        <a:spcBef>
          <a:spcPct val="20000"/>
        </a:spcBef>
        <a:buFont typeface="Arial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6pPr>
      <a:lvl7pPr marL="2974475" indent="-228806" algn="l" defTabSz="457611" rtl="0" eaLnBrk="1" latinLnBrk="0" hangingPunct="1">
        <a:spcBef>
          <a:spcPct val="20000"/>
        </a:spcBef>
        <a:buFont typeface="Arial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7pPr>
      <a:lvl8pPr marL="3432086" indent="-228806" algn="l" defTabSz="457611" rtl="0" eaLnBrk="1" latinLnBrk="0" hangingPunct="1">
        <a:spcBef>
          <a:spcPct val="20000"/>
        </a:spcBef>
        <a:buFont typeface="Arial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8pPr>
      <a:lvl9pPr marL="3889698" indent="-228806" algn="l" defTabSz="457611" rtl="0" eaLnBrk="1" latinLnBrk="0" hangingPunct="1">
        <a:spcBef>
          <a:spcPct val="20000"/>
        </a:spcBef>
        <a:buFont typeface="Arial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1pPr>
      <a:lvl2pPr marL="457611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2pPr>
      <a:lvl3pPr marL="915223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3pPr>
      <a:lvl4pPr marL="1372834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4pPr>
      <a:lvl5pPr marL="1830446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5pPr>
      <a:lvl6pPr marL="2288057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6pPr>
      <a:lvl7pPr marL="2745669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7pPr>
      <a:lvl8pPr marL="3203280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8pPr>
      <a:lvl9pPr marL="3660892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">
            <a:extLst>
              <a:ext uri="{FF2B5EF4-FFF2-40B4-BE49-F238E27FC236}">
                <a16:creationId xmlns:a16="http://schemas.microsoft.com/office/drawing/2014/main" id="{3345D4B6-5C8A-46F1-BD92-07CC1932486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"/>
            <a:ext cx="9144000" cy="51435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1CEF144A-C01E-42E4-AD88-A4ADE33ED78E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01275" y="735720"/>
            <a:ext cx="2048562" cy="2401563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A4947A72-07CF-48AB-A9E1-B1A7C1748D07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6794167" y="2190067"/>
            <a:ext cx="2022369" cy="240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1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>
            <a:extLst>
              <a:ext uri="{FF2B5EF4-FFF2-40B4-BE49-F238E27FC236}">
                <a16:creationId xmlns:a16="http://schemas.microsoft.com/office/drawing/2014/main" id="{99C1D268-9D15-4D61-B40C-607B8253BA1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"/>
            <a:ext cx="9144000" cy="5143500"/>
          </a:xfrm>
          <a:prstGeom prst="rect">
            <a:avLst/>
          </a:prstGeom>
        </p:spPr>
      </p:pic>
      <p:pic>
        <p:nvPicPr>
          <p:cNvPr id="7" name="Picture 14">
            <a:extLst>
              <a:ext uri="{FF2B5EF4-FFF2-40B4-BE49-F238E27FC236}">
                <a16:creationId xmlns:a16="http://schemas.microsoft.com/office/drawing/2014/main" id="{507E7BF8-8585-452D-9A02-B2574342BEF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218476" y="204764"/>
            <a:ext cx="8707050" cy="471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93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506" y="2212810"/>
            <a:ext cx="2650990" cy="71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5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1F321E9-BA9D-4297-8727-42785C76C423}"/>
              </a:ext>
            </a:extLst>
          </p:cNvPr>
          <p:cNvSpPr txBox="1">
            <a:spLocks/>
          </p:cNvSpPr>
          <p:nvPr/>
        </p:nvSpPr>
        <p:spPr>
          <a:xfrm>
            <a:off x="1601183" y="3242267"/>
            <a:ext cx="2596743" cy="334071"/>
          </a:xfrm>
          <a:prstGeom prst="rect">
            <a:avLst/>
          </a:prstGeom>
        </p:spPr>
        <p:txBody>
          <a:bodyPr anchor="b"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6417">
              <a:defRPr/>
            </a:pPr>
            <a:endParaRPr lang="pt-BR" sz="2002" dirty="0">
              <a:solidFill>
                <a:srgbClr val="ED145B"/>
              </a:solidFill>
              <a:latin typeface="Gotham HTF" pitchFamily="50" charset="0"/>
            </a:endParaRPr>
          </a:p>
        </p:txBody>
      </p:sp>
      <p:sp>
        <p:nvSpPr>
          <p:cNvPr id="7" name="TextBox 8"/>
          <p:cNvSpPr txBox="1"/>
          <p:nvPr/>
        </p:nvSpPr>
        <p:spPr>
          <a:xfrm>
            <a:off x="1" y="104269"/>
            <a:ext cx="9143999" cy="5774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3503" dirty="0" smtClean="0">
                <a:solidFill>
                  <a:srgbClr val="ED145B"/>
                </a:solidFill>
                <a:latin typeface="Roboto"/>
                <a:cs typeface="Gotham HTF Light"/>
              </a:rPr>
              <a:t>CHALLENGE - IFOOD</a:t>
            </a:r>
            <a:endParaRPr lang="pt-BR" sz="3503" dirty="0">
              <a:solidFill>
                <a:srgbClr val="ED145B"/>
              </a:solidFill>
              <a:latin typeface="Roboto"/>
              <a:cs typeface="Gotham HTF Light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596348" y="1113184"/>
            <a:ext cx="80772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- Visando o contexto de negócio em que o grupo </a:t>
            </a:r>
            <a:r>
              <a:rPr lang="pt-BR" sz="1500" dirty="0" err="1" smtClean="0">
                <a:solidFill>
                  <a:schemeClr val="bg1"/>
                </a:solidFill>
              </a:rPr>
              <a:t>Movile</a:t>
            </a:r>
            <a:r>
              <a:rPr lang="pt-BR" sz="1500" dirty="0" smtClean="0">
                <a:solidFill>
                  <a:schemeClr val="bg1"/>
                </a:solidFill>
              </a:rPr>
              <a:t> (</a:t>
            </a:r>
            <a:r>
              <a:rPr lang="pt-BR" sz="1500" dirty="0" err="1" smtClean="0">
                <a:solidFill>
                  <a:schemeClr val="bg1"/>
                </a:solidFill>
              </a:rPr>
              <a:t>iFood</a:t>
            </a:r>
            <a:r>
              <a:rPr lang="pt-BR" sz="1500" dirty="0">
                <a:solidFill>
                  <a:schemeClr val="bg1"/>
                </a:solidFill>
              </a:rPr>
              <a:t>) está inserido, e a ambição, o grande sonho que a empresa tem de escalonar seus produtos a fim de atingir e impactar 1 bilhão de vidas (seus usuários) por meio de seus aplicativos, precisamos definir metas e meios de tornar esses caminhos viáveis;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500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- Além de também pensar em modos de tratar </a:t>
            </a:r>
            <a:r>
              <a:rPr lang="pt-BR" sz="1500" dirty="0" smtClean="0">
                <a:solidFill>
                  <a:schemeClr val="bg1"/>
                </a:solidFill>
              </a:rPr>
              <a:t>possíveis </a:t>
            </a:r>
            <a:r>
              <a:rPr lang="pt-BR" sz="1500" dirty="0">
                <a:solidFill>
                  <a:schemeClr val="bg1"/>
                </a:solidFill>
              </a:rPr>
              <a:t>problemas, </a:t>
            </a:r>
            <a:r>
              <a:rPr lang="pt-BR" sz="1500" dirty="0" smtClean="0">
                <a:solidFill>
                  <a:schemeClr val="bg1"/>
                </a:solidFill>
              </a:rPr>
              <a:t>como por exemplo, </a:t>
            </a:r>
            <a:r>
              <a:rPr lang="pt-BR" sz="1500" dirty="0">
                <a:solidFill>
                  <a:schemeClr val="bg1"/>
                </a:solidFill>
              </a:rPr>
              <a:t>muitas ofertas de produtos, problemas ambientais com a geração de lixo, entre outros, que possam ocorrer com o crescimento exponencial dos 3 pilares do </a:t>
            </a:r>
            <a:r>
              <a:rPr lang="pt-BR" sz="1500" dirty="0" err="1">
                <a:solidFill>
                  <a:schemeClr val="bg1"/>
                </a:solidFill>
              </a:rPr>
              <a:t>iFood</a:t>
            </a:r>
            <a:r>
              <a:rPr lang="pt-BR" sz="1500" dirty="0">
                <a:solidFill>
                  <a:schemeClr val="bg1"/>
                </a:solidFill>
              </a:rPr>
              <a:t> que são: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500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* Entregadores;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500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* Restaurantes;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500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* Consumidores;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124" y="147211"/>
            <a:ext cx="491582" cy="49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5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1F321E9-BA9D-4297-8727-42785C76C423}"/>
              </a:ext>
            </a:extLst>
          </p:cNvPr>
          <p:cNvSpPr txBox="1">
            <a:spLocks/>
          </p:cNvSpPr>
          <p:nvPr/>
        </p:nvSpPr>
        <p:spPr>
          <a:xfrm>
            <a:off x="1601183" y="3242267"/>
            <a:ext cx="2596743" cy="334071"/>
          </a:xfrm>
          <a:prstGeom prst="rect">
            <a:avLst/>
          </a:prstGeom>
        </p:spPr>
        <p:txBody>
          <a:bodyPr anchor="b"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6417">
              <a:defRPr/>
            </a:pPr>
            <a:endParaRPr lang="pt-BR" sz="2002" dirty="0">
              <a:solidFill>
                <a:srgbClr val="ED145B"/>
              </a:solidFill>
              <a:latin typeface="Gotham HTF" pitchFamily="50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533400" y="1165285"/>
            <a:ext cx="807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- Atualmente, o </a:t>
            </a:r>
            <a:r>
              <a:rPr lang="pt-BR" sz="1500" dirty="0" err="1" smtClean="0">
                <a:solidFill>
                  <a:schemeClr val="bg1"/>
                </a:solidFill>
              </a:rPr>
              <a:t>iFood</a:t>
            </a:r>
            <a:r>
              <a:rPr lang="pt-BR" sz="1500" dirty="0" smtClean="0">
                <a:solidFill>
                  <a:schemeClr val="bg1"/>
                </a:solidFill>
              </a:rPr>
              <a:t> </a:t>
            </a:r>
            <a:r>
              <a:rPr lang="pt-BR" sz="1500" dirty="0">
                <a:solidFill>
                  <a:schemeClr val="bg1"/>
                </a:solidFill>
              </a:rPr>
              <a:t>já trabalha com compromissos sustentáveis, que visam a solução desses problemas com os compromissos de inclusão e </a:t>
            </a:r>
            <a:r>
              <a:rPr lang="pt-BR" sz="1500" dirty="0" smtClean="0">
                <a:solidFill>
                  <a:schemeClr val="bg1"/>
                </a:solidFill>
              </a:rPr>
              <a:t>pluralidade </a:t>
            </a:r>
            <a:r>
              <a:rPr lang="pt-BR" sz="1500" dirty="0">
                <a:solidFill>
                  <a:schemeClr val="bg1"/>
                </a:solidFill>
              </a:rPr>
              <a:t>com o "</a:t>
            </a:r>
            <a:r>
              <a:rPr lang="pt-BR" sz="1500" dirty="0" err="1">
                <a:solidFill>
                  <a:schemeClr val="bg1"/>
                </a:solidFill>
              </a:rPr>
              <a:t>iFood</a:t>
            </a:r>
            <a:r>
              <a:rPr lang="pt-BR" sz="1500" dirty="0">
                <a:solidFill>
                  <a:schemeClr val="bg1"/>
                </a:solidFill>
              </a:rPr>
              <a:t> Inclui", preocupação com o meio ambiente </a:t>
            </a:r>
            <a:r>
              <a:rPr lang="pt-BR" sz="1500" dirty="0" smtClean="0">
                <a:solidFill>
                  <a:schemeClr val="bg1"/>
                </a:solidFill>
              </a:rPr>
              <a:t>através </a:t>
            </a:r>
            <a:r>
              <a:rPr lang="pt-BR" sz="1500" dirty="0">
                <a:solidFill>
                  <a:schemeClr val="bg1"/>
                </a:solidFill>
              </a:rPr>
              <a:t>do "</a:t>
            </a:r>
            <a:r>
              <a:rPr lang="pt-BR" sz="1500" dirty="0" err="1">
                <a:solidFill>
                  <a:schemeClr val="bg1"/>
                </a:solidFill>
              </a:rPr>
              <a:t>iFood</a:t>
            </a:r>
            <a:r>
              <a:rPr lang="pt-BR" sz="1500" dirty="0">
                <a:solidFill>
                  <a:schemeClr val="bg1"/>
                </a:solidFill>
              </a:rPr>
              <a:t> Regenera", e desenvolvimento e capacitação dos 3 pilares além de seus </a:t>
            </a:r>
            <a:r>
              <a:rPr lang="pt-BR" sz="1500" dirty="0" smtClean="0">
                <a:solidFill>
                  <a:schemeClr val="bg1"/>
                </a:solidFill>
              </a:rPr>
              <a:t>funcionários </a:t>
            </a:r>
            <a:r>
              <a:rPr lang="pt-BR" sz="1500" dirty="0">
                <a:solidFill>
                  <a:schemeClr val="bg1"/>
                </a:solidFill>
              </a:rPr>
              <a:t>com o "</a:t>
            </a:r>
            <a:r>
              <a:rPr lang="pt-BR" sz="1500" dirty="0" err="1">
                <a:solidFill>
                  <a:schemeClr val="bg1"/>
                </a:solidFill>
              </a:rPr>
              <a:t>iFood</a:t>
            </a:r>
            <a:r>
              <a:rPr lang="pt-BR" sz="1500" dirty="0">
                <a:solidFill>
                  <a:schemeClr val="bg1"/>
                </a:solidFill>
              </a:rPr>
              <a:t> decola".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124" y="147211"/>
            <a:ext cx="491582" cy="491582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24" y="2712498"/>
            <a:ext cx="1779518" cy="191706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7487" y="2712498"/>
            <a:ext cx="1831492" cy="1996371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5524" y="2717106"/>
            <a:ext cx="1834391" cy="20120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" y="104269"/>
            <a:ext cx="9143999" cy="5774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3503" smtClean="0">
                <a:solidFill>
                  <a:srgbClr val="ED145B"/>
                </a:solidFill>
                <a:latin typeface="Roboto"/>
                <a:cs typeface="Gotham HTF Light"/>
              </a:rPr>
              <a:t>CHALLENGE </a:t>
            </a:r>
            <a:r>
              <a:rPr lang="pt-BR" sz="3503" dirty="0" smtClean="0">
                <a:solidFill>
                  <a:srgbClr val="ED145B"/>
                </a:solidFill>
                <a:latin typeface="Roboto"/>
                <a:cs typeface="Gotham HTF Light"/>
              </a:rPr>
              <a:t>- IFOOD</a:t>
            </a:r>
            <a:endParaRPr lang="pt-BR" sz="3503" dirty="0">
              <a:solidFill>
                <a:srgbClr val="ED145B"/>
              </a:solidFill>
              <a:latin typeface="Roboto"/>
              <a:cs typeface="Gotham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257889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1F321E9-BA9D-4297-8727-42785C76C423}"/>
              </a:ext>
            </a:extLst>
          </p:cNvPr>
          <p:cNvSpPr txBox="1">
            <a:spLocks/>
          </p:cNvSpPr>
          <p:nvPr/>
        </p:nvSpPr>
        <p:spPr>
          <a:xfrm>
            <a:off x="1601183" y="3242267"/>
            <a:ext cx="2596743" cy="334071"/>
          </a:xfrm>
          <a:prstGeom prst="rect">
            <a:avLst/>
          </a:prstGeom>
        </p:spPr>
        <p:txBody>
          <a:bodyPr anchor="b"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6417">
              <a:defRPr/>
            </a:pPr>
            <a:endParaRPr lang="pt-BR" sz="2002" dirty="0">
              <a:solidFill>
                <a:srgbClr val="ED145B"/>
              </a:solidFill>
              <a:latin typeface="Gotham HTF" pitchFamily="50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124" y="147211"/>
            <a:ext cx="491582" cy="491582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7299" y="924487"/>
            <a:ext cx="1569402" cy="1721403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533400" y="2888643"/>
            <a:ext cx="807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E foi </a:t>
            </a:r>
            <a:r>
              <a:rPr lang="pt-BR" sz="1500" dirty="0" smtClean="0">
                <a:solidFill>
                  <a:schemeClr val="bg1"/>
                </a:solidFill>
              </a:rPr>
              <a:t>através </a:t>
            </a:r>
            <a:r>
              <a:rPr lang="pt-BR" sz="1500" dirty="0">
                <a:solidFill>
                  <a:schemeClr val="bg1"/>
                </a:solidFill>
              </a:rPr>
              <a:t>do </a:t>
            </a:r>
            <a:r>
              <a:rPr lang="pt-BR" sz="1500" dirty="0" smtClean="0">
                <a:solidFill>
                  <a:schemeClr val="bg1"/>
                </a:solidFill>
              </a:rPr>
              <a:t>“</a:t>
            </a:r>
            <a:r>
              <a:rPr lang="pt-BR" sz="1500" dirty="0" err="1" smtClean="0">
                <a:solidFill>
                  <a:schemeClr val="bg1"/>
                </a:solidFill>
              </a:rPr>
              <a:t>iFood</a:t>
            </a:r>
            <a:r>
              <a:rPr lang="pt-BR" sz="1500" dirty="0" smtClean="0">
                <a:solidFill>
                  <a:schemeClr val="bg1"/>
                </a:solidFill>
              </a:rPr>
              <a:t> decola” </a:t>
            </a:r>
            <a:r>
              <a:rPr lang="pt-BR" sz="1500" dirty="0">
                <a:solidFill>
                  <a:schemeClr val="bg1"/>
                </a:solidFill>
              </a:rPr>
              <a:t>que pensamos em informações importantes que são relevantes ao pilar </a:t>
            </a:r>
            <a:r>
              <a:rPr lang="pt-BR" sz="1500" dirty="0" smtClean="0">
                <a:solidFill>
                  <a:schemeClr val="bg1"/>
                </a:solidFill>
              </a:rPr>
              <a:t>“Restaurantes</a:t>
            </a:r>
            <a:r>
              <a:rPr lang="pt-BR" sz="1500" dirty="0">
                <a:solidFill>
                  <a:schemeClr val="bg1"/>
                </a:solidFill>
              </a:rPr>
              <a:t>" no momento do seu cadastro, que façam com que essas informações </a:t>
            </a:r>
            <a:r>
              <a:rPr lang="pt-BR" sz="1500" dirty="0" smtClean="0">
                <a:solidFill>
                  <a:schemeClr val="bg1"/>
                </a:solidFill>
              </a:rPr>
              <a:t>sejam </a:t>
            </a:r>
            <a:r>
              <a:rPr lang="pt-BR" sz="1500" dirty="0">
                <a:solidFill>
                  <a:schemeClr val="bg1"/>
                </a:solidFill>
              </a:rPr>
              <a:t>revertidas em insights de assessoria de marketing e alavancagem de vendas para restaurantes </a:t>
            </a:r>
            <a:r>
              <a:rPr lang="pt-BR" sz="1500" dirty="0" smtClean="0">
                <a:solidFill>
                  <a:schemeClr val="bg1"/>
                </a:solidFill>
              </a:rPr>
              <a:t>parceiros</a:t>
            </a:r>
            <a:r>
              <a:rPr lang="pt-BR" sz="1500" dirty="0">
                <a:solidFill>
                  <a:schemeClr val="bg1"/>
                </a:solidFill>
              </a:rPr>
              <a:t>.</a:t>
            </a:r>
            <a:endParaRPr lang="pt-BR" sz="1500" dirty="0">
              <a:solidFill>
                <a:schemeClr val="bg1"/>
              </a:solidFill>
            </a:endParaRPr>
          </a:p>
        </p:txBody>
      </p:sp>
      <p:sp>
        <p:nvSpPr>
          <p:cNvPr id="11" name="TextBox 8"/>
          <p:cNvSpPr txBox="1"/>
          <p:nvPr/>
        </p:nvSpPr>
        <p:spPr>
          <a:xfrm>
            <a:off x="1" y="104269"/>
            <a:ext cx="9143999" cy="5774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3503" smtClean="0">
                <a:solidFill>
                  <a:srgbClr val="ED145B"/>
                </a:solidFill>
                <a:latin typeface="Roboto"/>
                <a:cs typeface="Gotham HTF Light"/>
              </a:rPr>
              <a:t>CHALLENGE </a:t>
            </a:r>
            <a:r>
              <a:rPr lang="pt-BR" sz="3503" dirty="0" smtClean="0">
                <a:solidFill>
                  <a:srgbClr val="ED145B"/>
                </a:solidFill>
                <a:latin typeface="Roboto"/>
                <a:cs typeface="Gotham HTF Light"/>
              </a:rPr>
              <a:t>- IFOOD</a:t>
            </a:r>
            <a:endParaRPr lang="pt-BR" sz="3503" dirty="0">
              <a:solidFill>
                <a:srgbClr val="ED145B"/>
              </a:solidFill>
              <a:latin typeface="Roboto"/>
              <a:cs typeface="Gotham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74513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1F321E9-BA9D-4297-8727-42785C76C423}"/>
              </a:ext>
            </a:extLst>
          </p:cNvPr>
          <p:cNvSpPr txBox="1">
            <a:spLocks/>
          </p:cNvSpPr>
          <p:nvPr/>
        </p:nvSpPr>
        <p:spPr>
          <a:xfrm>
            <a:off x="1601183" y="3242267"/>
            <a:ext cx="2596743" cy="334071"/>
          </a:xfrm>
          <a:prstGeom prst="rect">
            <a:avLst/>
          </a:prstGeom>
        </p:spPr>
        <p:txBody>
          <a:bodyPr anchor="b"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6417">
              <a:defRPr/>
            </a:pPr>
            <a:endParaRPr lang="pt-BR" sz="2002" dirty="0">
              <a:solidFill>
                <a:srgbClr val="ED145B"/>
              </a:solidFill>
              <a:latin typeface="Gotham HTF" pitchFamily="50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124" y="147211"/>
            <a:ext cx="491582" cy="491582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5481" y="898274"/>
            <a:ext cx="5493037" cy="392359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" y="104269"/>
            <a:ext cx="9143999" cy="5774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3503" smtClean="0">
                <a:solidFill>
                  <a:srgbClr val="ED145B"/>
                </a:solidFill>
                <a:latin typeface="Roboto"/>
                <a:cs typeface="Gotham HTF Light"/>
              </a:rPr>
              <a:t>CHALLENGE </a:t>
            </a:r>
            <a:r>
              <a:rPr lang="pt-BR" sz="3503" dirty="0" smtClean="0">
                <a:solidFill>
                  <a:srgbClr val="ED145B"/>
                </a:solidFill>
                <a:latin typeface="Roboto"/>
                <a:cs typeface="Gotham HTF Light"/>
              </a:rPr>
              <a:t>- IFOOD</a:t>
            </a:r>
            <a:endParaRPr lang="pt-BR" sz="3503" dirty="0">
              <a:solidFill>
                <a:srgbClr val="ED145B"/>
              </a:solidFill>
              <a:latin typeface="Roboto"/>
              <a:cs typeface="Gotham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1727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1F321E9-BA9D-4297-8727-42785C76C423}"/>
              </a:ext>
            </a:extLst>
          </p:cNvPr>
          <p:cNvSpPr txBox="1">
            <a:spLocks/>
          </p:cNvSpPr>
          <p:nvPr/>
        </p:nvSpPr>
        <p:spPr>
          <a:xfrm>
            <a:off x="1601183" y="3242267"/>
            <a:ext cx="2596743" cy="334071"/>
          </a:xfrm>
          <a:prstGeom prst="rect">
            <a:avLst/>
          </a:prstGeom>
        </p:spPr>
        <p:txBody>
          <a:bodyPr anchor="b"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6417">
              <a:defRPr/>
            </a:pPr>
            <a:endParaRPr lang="pt-BR" sz="2002" dirty="0">
              <a:solidFill>
                <a:srgbClr val="ED145B"/>
              </a:solidFill>
              <a:latin typeface="Gotham HTF" pitchFamily="50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124" y="147211"/>
            <a:ext cx="491582" cy="491582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736600" y="1826163"/>
            <a:ext cx="8077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- Validação de preço praticado por determinado prato em determinada região.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500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- Exploração de </a:t>
            </a:r>
            <a:r>
              <a:rPr lang="pt-BR" sz="1500" dirty="0" smtClean="0">
                <a:solidFill>
                  <a:schemeClr val="bg1"/>
                </a:solidFill>
              </a:rPr>
              <a:t>horários </a:t>
            </a:r>
            <a:r>
              <a:rPr lang="pt-BR" sz="1500" dirty="0">
                <a:solidFill>
                  <a:schemeClr val="bg1"/>
                </a:solidFill>
              </a:rPr>
              <a:t>de funcionamento diferentes entre parceiros </a:t>
            </a:r>
            <a:r>
              <a:rPr lang="pt-BR" sz="1500" dirty="0" err="1" smtClean="0">
                <a:solidFill>
                  <a:schemeClr val="bg1"/>
                </a:solidFill>
              </a:rPr>
              <a:t>iFood</a:t>
            </a:r>
            <a:r>
              <a:rPr lang="pt-BR" sz="1500" dirty="0">
                <a:solidFill>
                  <a:schemeClr val="bg1"/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500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chemeClr val="bg1"/>
                </a:solidFill>
              </a:rPr>
              <a:t>- Sugestão de cardápio dentro da categoria em que o restaurante se encaixa para atingir as </a:t>
            </a:r>
            <a:r>
              <a:rPr lang="pt-BR" sz="1500" dirty="0" smtClean="0">
                <a:solidFill>
                  <a:schemeClr val="bg1"/>
                </a:solidFill>
              </a:rPr>
              <a:t>demandas procuradas </a:t>
            </a:r>
            <a:r>
              <a:rPr lang="pt-BR" sz="1500" dirty="0">
                <a:solidFill>
                  <a:schemeClr val="bg1"/>
                </a:solidFill>
              </a:rPr>
              <a:t>da região.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" y="104269"/>
            <a:ext cx="9143999" cy="5774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3503" smtClean="0">
                <a:solidFill>
                  <a:srgbClr val="ED145B"/>
                </a:solidFill>
                <a:latin typeface="Roboto"/>
                <a:cs typeface="Gotham HTF Light"/>
              </a:rPr>
              <a:t>CHALLENGE </a:t>
            </a:r>
            <a:r>
              <a:rPr lang="pt-BR" sz="3503" dirty="0" smtClean="0">
                <a:solidFill>
                  <a:srgbClr val="ED145B"/>
                </a:solidFill>
                <a:latin typeface="Roboto"/>
                <a:cs typeface="Gotham HTF Light"/>
              </a:rPr>
              <a:t>- IFOOD</a:t>
            </a:r>
            <a:endParaRPr lang="pt-BR" sz="3503" dirty="0">
              <a:solidFill>
                <a:srgbClr val="ED145B"/>
              </a:solidFill>
              <a:latin typeface="Roboto"/>
              <a:cs typeface="Gotham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411843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1F321E9-BA9D-4297-8727-42785C76C423}"/>
              </a:ext>
            </a:extLst>
          </p:cNvPr>
          <p:cNvSpPr txBox="1">
            <a:spLocks/>
          </p:cNvSpPr>
          <p:nvPr/>
        </p:nvSpPr>
        <p:spPr>
          <a:xfrm>
            <a:off x="1601183" y="3242267"/>
            <a:ext cx="2596743" cy="334071"/>
          </a:xfrm>
          <a:prstGeom prst="rect">
            <a:avLst/>
          </a:prstGeom>
        </p:spPr>
        <p:txBody>
          <a:bodyPr anchor="b"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6417">
              <a:defRPr/>
            </a:pPr>
            <a:endParaRPr lang="pt-BR" sz="2002" dirty="0">
              <a:solidFill>
                <a:srgbClr val="ED145B"/>
              </a:solidFill>
              <a:latin typeface="Gotham HTF" pitchFamily="50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124" y="147211"/>
            <a:ext cx="491582" cy="491582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737" y="945437"/>
            <a:ext cx="5176526" cy="3692347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" y="104269"/>
            <a:ext cx="9143999" cy="5774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3503" smtClean="0">
                <a:solidFill>
                  <a:srgbClr val="ED145B"/>
                </a:solidFill>
                <a:latin typeface="Roboto"/>
                <a:cs typeface="Gotham HTF Light"/>
              </a:rPr>
              <a:t>CHALLENGE </a:t>
            </a:r>
            <a:r>
              <a:rPr lang="pt-BR" sz="3503" dirty="0" smtClean="0">
                <a:solidFill>
                  <a:srgbClr val="ED145B"/>
                </a:solidFill>
                <a:latin typeface="Roboto"/>
                <a:cs typeface="Gotham HTF Light"/>
              </a:rPr>
              <a:t>- IFOOD</a:t>
            </a:r>
            <a:endParaRPr lang="pt-BR" sz="3503" dirty="0">
              <a:solidFill>
                <a:srgbClr val="ED145B"/>
              </a:solidFill>
              <a:latin typeface="Roboto"/>
              <a:cs typeface="Gotham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358713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2375342"/>
            <a:ext cx="9143999" cy="577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pt-BR" sz="3503" dirty="0" smtClean="0">
                <a:solidFill>
                  <a:srgbClr val="ED145B"/>
                </a:solidFill>
                <a:latin typeface="Gotham HTF Light"/>
                <a:cs typeface="Gotham HTF Light"/>
              </a:rPr>
              <a:t>OBRIGADO!</a:t>
            </a:r>
            <a:endParaRPr lang="pt-BR" sz="3503" dirty="0">
              <a:solidFill>
                <a:srgbClr val="ED145B"/>
              </a:solidFill>
              <a:latin typeface="Gotham HTF Light"/>
              <a:cs typeface="Gotham HTF Light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11F321E9-BA9D-4297-8727-42785C76C423}"/>
              </a:ext>
            </a:extLst>
          </p:cNvPr>
          <p:cNvSpPr txBox="1">
            <a:spLocks/>
          </p:cNvSpPr>
          <p:nvPr/>
        </p:nvSpPr>
        <p:spPr>
          <a:xfrm>
            <a:off x="1601183" y="3242267"/>
            <a:ext cx="2596743" cy="334071"/>
          </a:xfrm>
          <a:prstGeom prst="rect">
            <a:avLst/>
          </a:prstGeom>
        </p:spPr>
        <p:txBody>
          <a:bodyPr anchor="b"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6417">
              <a:defRPr/>
            </a:pPr>
            <a:endParaRPr lang="pt-BR" sz="2002" dirty="0">
              <a:solidFill>
                <a:srgbClr val="ED145B"/>
              </a:solidFill>
              <a:latin typeface="Gotham HTF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40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Fundo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8E3CCEDFF26A64DA0909E1C6F2B5C5F" ma:contentTypeVersion="0" ma:contentTypeDescription="Crie um novo documento." ma:contentTypeScope="" ma:versionID="9e6942b5433546a9f48d4b71d5b83dc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8d2d35cd79d80d3b38601b74d693a05d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D9D9D2-E96A-4912-8387-65C40A1FA90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C6F506-03B7-418B-B5A3-8D74E808C2A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9BBF6EA-F51C-4F1B-915D-85A8D3C2FE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298</Words>
  <Application>Microsoft Office PowerPoint</Application>
  <PresentationFormat>Apresentação na tela (16:9)</PresentationFormat>
  <Paragraphs>31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8</vt:i4>
      </vt:variant>
    </vt:vector>
  </HeadingPairs>
  <TitlesOfParts>
    <vt:vector size="17" baseType="lpstr">
      <vt:lpstr>Arial</vt:lpstr>
      <vt:lpstr>Roboto</vt:lpstr>
      <vt:lpstr>Gotham HTF</vt:lpstr>
      <vt:lpstr>Calibri Light</vt:lpstr>
      <vt:lpstr>Calibri</vt:lpstr>
      <vt:lpstr>Gotham HTF Light</vt:lpstr>
      <vt:lpstr>Office Theme</vt:lpstr>
      <vt:lpstr>Personalizar design</vt:lpstr>
      <vt:lpstr>Fundo 2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Adriano</dc:creator>
  <cp:lastModifiedBy>Andre Leite</cp:lastModifiedBy>
  <cp:revision>44</cp:revision>
  <dcterms:created xsi:type="dcterms:W3CDTF">2019-02-15T12:16:11Z</dcterms:created>
  <dcterms:modified xsi:type="dcterms:W3CDTF">2021-11-10T23:29:31Z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0x010100E8E3CCEDFF26A64DA0909E1C6F2B5C5F</vt:lpwstr>
  </property>
</Properties>
</file>

<file path=docProps/thumbnail.jpeg>
</file>